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D8BEB-4DE7-4B8F-8F0E-1A07E2D45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BD424-F4C7-4B47-AE80-41A506530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060C2-24F1-4571-B58D-34D63A6A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CB84E-C85F-4F2C-AB07-CEBB8CE8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39C-BCB0-49E4-9C37-DFF5CB8E8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234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59AE-EBDB-43E2-97F8-91E12318D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A077FE-5691-4C54-AD19-D69CE3C40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2A9CE-26A3-4BCB-B659-3CE9AE8C5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37A97-6870-4E25-9759-BCDAB391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6F33A-3F16-47B9-AF4C-0427A7388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68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F77F8E-5BDD-451A-823E-2660F506B7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596071-D815-476C-B2ED-6C9CB26C72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1303C-5869-441C-B2B6-62826CAE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6DF00-DAE0-40E3-BEDA-3689E33D9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B88F1-943B-4CE2-8E76-B5573F4E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69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9397-450D-4C6D-BE44-158C8F5FD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33938-BF0A-4545-BDF0-3EDF78B5B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BF38C-3552-4EF5-9D63-64140BD4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9FB9C-142B-44B9-817A-61CDFE70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A8527-9EF6-4DFD-A939-F6EE483FC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79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64FF0-8124-4CB0-BC51-849EFC92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0F5E4-433C-4110-8E7C-006AFCE6A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1B875-A3DE-485E-B093-EA8206320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985C9-B83B-40B5-8FC8-82BC7DE7F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B0179-5A17-4094-AFCE-C39E8976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43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B669F-DE98-4896-8D1B-2368B6B5A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D0B0D-AA38-4ED5-AE02-3E87081B7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E9096-7BA3-43E0-A38E-25407F9FC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216D2-56C6-4C22-B28C-93E71F741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4C9B4-8BA1-4DA0-B246-F9E547054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3086A-9F38-406D-9D0A-B0300CC2C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41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A0FBD-F221-4AF3-8B96-04FB0B7C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090E8-2035-4985-A7B1-8F6E4977E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B3EB86-C27A-4798-AC57-F0D8272FA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C23E4-7F5C-4F8C-A0B8-BF039DE60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C835D0-7311-446F-A911-79C4B366DF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8172AF-AE97-457A-9C81-41D09A36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0BFA-948F-4B63-8DC9-D0EC83E0B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066594-FF91-408A-9F7A-E9EBD5874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076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EE2FD-650E-442D-ACEA-2F625174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24D7C-401C-4464-B5D7-2517F7C7A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A3296-0292-4B5A-A267-08F627F4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2ABA91-2148-456D-B2B6-BA3ABCC8A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97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6E17D-F8CD-4003-A5FE-A816C3BFF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E119EA-6E0C-4430-9F9D-6037F8B9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E4CE48-7E2B-4CA7-818F-23D1EFE21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313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45167-A23B-4BDF-AFA2-81BE0D933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B1BD4-BCAD-48F5-93F7-E33DFE92C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AA6005-04BB-4795-B707-F38FCFB91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B7DCE-7B47-4960-B755-7B20AC467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68ECB-46F7-4456-B37C-6E0CE94B9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0F08E-5840-40FA-B504-D8735F37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39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1D43-3F11-4E53-BA25-9A2727CA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82F4ED-9733-4185-ADC2-807846966D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585D82-BE0E-4E5B-9F4A-3E6A37BCB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BCA38-FA59-4434-B1A6-87BCF27E2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30C75-18C8-48A4-A2CC-049ED088F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A44E6-22CB-433A-AEB7-D18975C73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66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F58E71-60BD-4157-99EC-1B3D6E2EC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985B0-735A-4F42-A295-5F4E3F154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249B9-8EE3-42C5-BDAE-A6FB3A7DE7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F0C83-0A94-49D5-8BFE-621F6DFB860E}" type="datetimeFigureOut">
              <a:rPr lang="en-IN" smtClean="0"/>
              <a:t>26-09-2018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28632-DE70-4569-84B0-EB06D4A39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6AD52-7989-47D4-BE2B-34E097FC0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85E9A-CB84-4E45-AB27-4A987C46B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461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EA468C-8B03-446B-A5F5-0A557BB4A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F0D9F-91FE-4CA8-B45C-771AA8B1B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598" y="298937"/>
            <a:ext cx="8046720" cy="6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89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Ankith Reddy</dc:creator>
  <cp:lastModifiedBy>Ankith Reddy</cp:lastModifiedBy>
  <cp:revision>1</cp:revision>
  <dcterms:created xsi:type="dcterms:W3CDTF">2018-09-26T14:26:57Z</dcterms:created>
  <dcterms:modified xsi:type="dcterms:W3CDTF">2018-09-26T14:28:56Z</dcterms:modified>
</cp:coreProperties>
</file>

<file path=docProps/thumbnail.jpeg>
</file>